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89"/>
  </p:normalViewPr>
  <p:slideViewPr>
    <p:cSldViewPr snapToGrid="0" showGuides="1">
      <p:cViewPr varScale="1">
        <p:scale>
          <a:sx n="88" d="100"/>
          <a:sy n="88" d="100"/>
        </p:scale>
        <p:origin x="184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A66-BD0C-9BDA-7E35-76FA1DB0D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CCD26-7E10-CCC5-BF09-886BDECFB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E720-BDD4-F38C-E021-A00D7B73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2C8B6-385F-8C05-1F83-7D5FC4FC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4CF20-58A3-5170-BD8D-61408B33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376B-DF50-7A24-5A39-E5D46084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BD29B-1CC2-0521-A611-3EC0D2EF9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1CB76-C0FF-9E4B-D89E-84C3D0DE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1D81-FABE-C037-16D8-82E2F6E0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0EEA8-30E2-F11B-0977-EE4DD71D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0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1505A-E30A-20D6-E040-4D696FC72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06A6F-18AA-3F4B-D10B-952C8988D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1CF80-C762-3C14-78F7-B5C5149A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CB9A3-A4B3-7410-E28E-D6CEF009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ED01D-E202-A5E2-589C-39AD3558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3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DD70-CDDA-06BA-B49A-D9CCC52C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06A8-819D-396B-49CB-8BA2881B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6ED3-4687-F53F-15EA-0685EFB2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F1243-63C9-F105-57A1-4EA3E13D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EE273-398B-47DE-F734-42C88113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8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927E-3A7D-01FC-CC75-8DBE0DE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67AA3-69F2-06AE-F6C8-59EE00492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E8BC-4121-E4D8-5D5B-F1072EF4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CA14-5FC9-19E8-A322-B72C558A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44E45-9CD1-ED96-11FD-282B8B07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0B1C-01B4-72E3-2069-B96A98E5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E1B27-E57E-1358-0709-3DEDE425B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A5AE1-699D-102F-9972-E2E44B3B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8896D-38DD-43C9-8412-6DDC7901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EAB9E-1AA6-84E3-7671-36DFF3B5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88D9E-0A37-EBA9-ADF5-5426A3FC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2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BE86-9F1A-3627-2B9F-35F26837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91D0C-053C-4F86-68D8-955C4F78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E9C05-8029-B304-018C-8B843093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284D-8E13-DC54-A8C1-C4DE3DEC3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02F21-6C61-1DF1-1066-1F2B46AA2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74967-A4F0-3AF7-55B9-A40FABCE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21F9F-CAD5-8533-DAE0-64DBACDA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7A424-AAB7-B850-84A1-12593017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5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DBF5-A601-F68C-228E-2FF21FB2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C7012-A224-DD54-AFF9-A4A6A001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33DC3-9DDB-AF8A-7F3C-5ED4D3F4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A4420-677B-9B60-982F-2E34D48E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2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1B501-7CF8-65D0-9DFC-6FFCB61F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DD420-656B-BA62-2D95-4D8C3348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DDAF-6BAF-9E0C-B7C0-ADF1D831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4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F6A-A9FF-EADC-1AEE-B6930E62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4600-11DC-9167-0455-A38BA087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0464B-7457-AF6D-49AF-B8AA69514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DB26-9541-02F3-AE15-AF2500DE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5EFA-B77F-0A8D-D4FD-A03EB854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EE426-D351-CE5B-CBC0-4E7B42B9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3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E87D-4BD9-4293-5357-71E16CC0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840C1-C4F6-6075-CAF3-EA584A1C0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EACA4-5ABC-7E50-0549-E3A34A754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F1188-8EBE-955F-7BFC-7981456C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0F71F-D7E2-E74D-348B-3F832D62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5CEEC-1DF9-2FB2-EDA3-245697CA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0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AE899-0491-96B8-8B07-03761A37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24D1-63B2-D5F7-02C5-46177B57F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9DA39-1500-C8BD-8924-0151AB804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CC570-1C82-984C-ADC5-95C82B16A51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6B79-4C3A-9531-6F30-04CE92451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8DE1-1A0D-0A8D-B853-B8CA5C2C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84B1B0-0438-9648-9A52-A2EB7ADA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9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with information on it&#10;&#10;Description automatically generated">
            <a:extLst>
              <a:ext uri="{FF2B5EF4-FFF2-40B4-BE49-F238E27FC236}">
                <a16:creationId xmlns:a16="http://schemas.microsoft.com/office/drawing/2014/main" id="{87042272-D12A-B569-A495-B478A9DA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563" y="0"/>
            <a:ext cx="883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1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Ingram</dc:creator>
  <cp:lastModifiedBy>Neil Ingram</cp:lastModifiedBy>
  <cp:revision>3</cp:revision>
  <dcterms:created xsi:type="dcterms:W3CDTF">2024-02-13T12:35:45Z</dcterms:created>
  <dcterms:modified xsi:type="dcterms:W3CDTF">2024-04-12T09:11:40Z</dcterms:modified>
</cp:coreProperties>
</file>